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BA17A-1EA7-4C4A-B8ED-FF2A5F477DC7}" type="doc">
      <dgm:prSet loTypeId="urn:microsoft.com/office/officeart/2005/8/layout/vList2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5C3D3E80-6DCB-4581-8F26-C0F2E5F8ECA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800" b="1" dirty="0" smtClean="0">
              <a:latin typeface="Calibri" pitchFamily="34" charset="0"/>
            </a:rPr>
            <a:t>Формирование кадровой политики</a:t>
          </a:r>
          <a:endParaRPr lang="ru-RU" sz="2800" b="1" dirty="0">
            <a:latin typeface="Calibri" pitchFamily="34" charset="0"/>
          </a:endParaRPr>
        </a:p>
      </dgm:t>
    </dgm:pt>
    <dgm:pt modelId="{AEDC6859-FD9B-466F-ACC9-1F0A2574F983}" type="parTrans" cxnId="{39C17E11-7F1A-4C69-9ACC-F160147FF8B8}">
      <dgm:prSet/>
      <dgm:spPr/>
      <dgm:t>
        <a:bodyPr/>
        <a:lstStyle/>
        <a:p>
          <a:endParaRPr lang="ru-RU"/>
        </a:p>
      </dgm:t>
    </dgm:pt>
    <dgm:pt modelId="{3EF69C57-C1C5-44C3-A6EB-7328C0D6B09A}" type="sibTrans" cxnId="{39C17E11-7F1A-4C69-9ACC-F160147FF8B8}">
      <dgm:prSet/>
      <dgm:spPr/>
      <dgm:t>
        <a:bodyPr/>
        <a:lstStyle/>
        <a:p>
          <a:endParaRPr lang="ru-RU"/>
        </a:p>
      </dgm:t>
    </dgm:pt>
    <dgm:pt modelId="{805B82D6-0D07-4F8E-A9FC-BBC9CFA02116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Организация обучения и аттестации работников</a:t>
          </a:r>
          <a:endParaRPr lang="ru-RU" sz="2600" b="1" dirty="0">
            <a:latin typeface="Calibri" pitchFamily="34" charset="0"/>
          </a:endParaRPr>
        </a:p>
      </dgm:t>
    </dgm:pt>
    <dgm:pt modelId="{08B615FD-79E4-4541-B928-D71CFAD78699}" type="parTrans" cxnId="{3F9B4979-D264-4445-B488-814336CE7126}">
      <dgm:prSet/>
      <dgm:spPr/>
      <dgm:t>
        <a:bodyPr/>
        <a:lstStyle/>
        <a:p>
          <a:endParaRPr lang="ru-RU"/>
        </a:p>
      </dgm:t>
    </dgm:pt>
    <dgm:pt modelId="{6C316C9C-DE4B-4AF9-90D9-B5ABB9B8D484}" type="sibTrans" cxnId="{3F9B4979-D264-4445-B488-814336CE7126}">
      <dgm:prSet/>
      <dgm:spPr/>
      <dgm:t>
        <a:bodyPr/>
        <a:lstStyle/>
        <a:p>
          <a:endParaRPr lang="ru-RU"/>
        </a:p>
      </dgm:t>
    </dgm:pt>
    <dgm:pt modelId="{9D50702B-90FF-4810-8B61-4EE09A988717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Заключение трудовых договоров</a:t>
          </a:r>
          <a:endParaRPr lang="ru-RU" sz="2600" b="1" dirty="0">
            <a:latin typeface="Calibri" pitchFamily="34" charset="0"/>
          </a:endParaRPr>
        </a:p>
      </dgm:t>
    </dgm:pt>
    <dgm:pt modelId="{56DE1E6E-0711-440F-A0A7-5011D6A469B3}" type="parTrans" cxnId="{17204583-65E1-4A84-A7D5-86E4E67AC51C}">
      <dgm:prSet/>
      <dgm:spPr/>
      <dgm:t>
        <a:bodyPr/>
        <a:lstStyle/>
        <a:p>
          <a:endParaRPr lang="ru-RU"/>
        </a:p>
      </dgm:t>
    </dgm:pt>
    <dgm:pt modelId="{D2AF269B-C4C2-44E6-8BDA-F7B9476A3ADF}" type="sibTrans" cxnId="{17204583-65E1-4A84-A7D5-86E4E67AC51C}">
      <dgm:prSet/>
      <dgm:spPr/>
      <dgm:t>
        <a:bodyPr/>
        <a:lstStyle/>
        <a:p>
          <a:endParaRPr lang="ru-RU"/>
        </a:p>
      </dgm:t>
    </dgm:pt>
    <dgm:pt modelId="{4CCAF2B1-FFF2-4AA8-833E-86C76779FDB0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Разработка должностных инструкций</a:t>
          </a:r>
          <a:endParaRPr lang="ru-RU" sz="2600" b="1" dirty="0">
            <a:latin typeface="Calibri" pitchFamily="34" charset="0"/>
          </a:endParaRPr>
        </a:p>
      </dgm:t>
    </dgm:pt>
    <dgm:pt modelId="{E7B4FD49-0AAE-416A-88A1-16A2A9B1A519}" type="parTrans" cxnId="{6520C2E6-7B2C-4CA1-B0BA-FBF58F5BBCAC}">
      <dgm:prSet/>
      <dgm:spPr/>
      <dgm:t>
        <a:bodyPr/>
        <a:lstStyle/>
        <a:p>
          <a:endParaRPr lang="ru-RU"/>
        </a:p>
      </dgm:t>
    </dgm:pt>
    <dgm:pt modelId="{5E46E003-FA5E-47B0-8997-36BC263ACF21}" type="sibTrans" cxnId="{6520C2E6-7B2C-4CA1-B0BA-FBF58F5BBCAC}">
      <dgm:prSet/>
      <dgm:spPr/>
      <dgm:t>
        <a:bodyPr/>
        <a:lstStyle/>
        <a:p>
          <a:endParaRPr lang="ru-RU"/>
        </a:p>
      </dgm:t>
    </dgm:pt>
    <dgm:pt modelId="{189B7BC5-7DA7-45B4-B3B5-19E9E4A90D81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>
        <a:ln w="57150"/>
      </dgm:spPr>
      <dgm:t>
        <a:bodyPr/>
        <a:lstStyle/>
        <a:p>
          <a:r>
            <a:rPr lang="ru-RU" sz="2600" b="1" dirty="0" smtClean="0">
              <a:latin typeface="Calibri" pitchFamily="34" charset="0"/>
            </a:rPr>
            <a:t>Установление системы оплаты труда</a:t>
          </a:r>
          <a:endParaRPr lang="ru-RU" sz="2600" b="1" dirty="0">
            <a:latin typeface="Calibri" pitchFamily="34" charset="0"/>
          </a:endParaRPr>
        </a:p>
      </dgm:t>
    </dgm:pt>
    <dgm:pt modelId="{3985312C-9D71-43DE-8E5E-15D627DE423C}" type="parTrans" cxnId="{554C8654-A4DD-4CF2-B339-4E4B2E4722B0}">
      <dgm:prSet/>
      <dgm:spPr/>
      <dgm:t>
        <a:bodyPr/>
        <a:lstStyle/>
        <a:p>
          <a:endParaRPr lang="ru-RU"/>
        </a:p>
      </dgm:t>
    </dgm:pt>
    <dgm:pt modelId="{30695C5D-DFB1-4CD3-89CA-A7DBA1C1D4D2}" type="sibTrans" cxnId="{554C8654-A4DD-4CF2-B339-4E4B2E4722B0}">
      <dgm:prSet/>
      <dgm:spPr/>
      <dgm:t>
        <a:bodyPr/>
        <a:lstStyle/>
        <a:p>
          <a:endParaRPr lang="ru-RU"/>
        </a:p>
      </dgm:t>
    </dgm:pt>
    <dgm:pt modelId="{DB7D836B-8945-4E30-80A6-B22AB431CDBE}" type="pres">
      <dgm:prSet presAssocID="{259BA17A-1EA7-4C4A-B8ED-FF2A5F477D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D9A897-FE4A-4C37-BD38-BDAFC696F5E0}" type="pres">
      <dgm:prSet presAssocID="{5C3D3E80-6DCB-4581-8F26-C0F2E5F8ECA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B2727B-C218-422B-999F-FDC9A74348D0}" type="pres">
      <dgm:prSet presAssocID="{3EF69C57-C1C5-44C3-A6EB-7328C0D6B09A}" presName="spacer" presStyleCnt="0"/>
      <dgm:spPr/>
      <dgm:t>
        <a:bodyPr/>
        <a:lstStyle/>
        <a:p>
          <a:endParaRPr lang="ru-RU"/>
        </a:p>
      </dgm:t>
    </dgm:pt>
    <dgm:pt modelId="{2858F282-AD09-4BF0-A33F-206B6AF63BD2}" type="pres">
      <dgm:prSet presAssocID="{805B82D6-0D07-4F8E-A9FC-BBC9CFA0211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424615-650E-499F-A362-54604F7AFAA8}" type="pres">
      <dgm:prSet presAssocID="{6C316C9C-DE4B-4AF9-90D9-B5ABB9B8D484}" presName="spacer" presStyleCnt="0"/>
      <dgm:spPr/>
      <dgm:t>
        <a:bodyPr/>
        <a:lstStyle/>
        <a:p>
          <a:endParaRPr lang="ru-RU"/>
        </a:p>
      </dgm:t>
    </dgm:pt>
    <dgm:pt modelId="{9CFF5E2F-1FC0-4C61-BDD6-D6205219E924}" type="pres">
      <dgm:prSet presAssocID="{9D50702B-90FF-4810-8B61-4EE09A988717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521C4-F19A-49BC-83F6-E9E28CE45C9E}" type="pres">
      <dgm:prSet presAssocID="{D2AF269B-C4C2-44E6-8BDA-F7B9476A3ADF}" presName="spacer" presStyleCnt="0"/>
      <dgm:spPr/>
      <dgm:t>
        <a:bodyPr/>
        <a:lstStyle/>
        <a:p>
          <a:endParaRPr lang="ru-RU"/>
        </a:p>
      </dgm:t>
    </dgm:pt>
    <dgm:pt modelId="{B465585A-56F5-401F-B0E6-F70AEE68DBEC}" type="pres">
      <dgm:prSet presAssocID="{189B7BC5-7DA7-45B4-B3B5-19E9E4A90D81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06ABB-C96C-4A54-A8FF-A8C96E9C9C5A}" type="pres">
      <dgm:prSet presAssocID="{30695C5D-DFB1-4CD3-89CA-A7DBA1C1D4D2}" presName="spacer" presStyleCnt="0"/>
      <dgm:spPr/>
      <dgm:t>
        <a:bodyPr/>
        <a:lstStyle/>
        <a:p>
          <a:endParaRPr lang="ru-RU"/>
        </a:p>
      </dgm:t>
    </dgm:pt>
    <dgm:pt modelId="{1F10A4AD-1FDE-4B8E-8EF9-C836BFB20604}" type="pres">
      <dgm:prSet presAssocID="{4CCAF2B1-FFF2-4AA8-833E-86C76779FDB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8BCF5C-51B3-4995-9B7C-5E3A44FE865F}" type="presOf" srcId="{189B7BC5-7DA7-45B4-B3B5-19E9E4A90D81}" destId="{B465585A-56F5-401F-B0E6-F70AEE68DBEC}" srcOrd="0" destOrd="0" presId="urn:microsoft.com/office/officeart/2005/8/layout/vList2"/>
    <dgm:cxn modelId="{1661C458-684F-447C-AEEC-557668A91250}" type="presOf" srcId="{805B82D6-0D07-4F8E-A9FC-BBC9CFA02116}" destId="{2858F282-AD09-4BF0-A33F-206B6AF63BD2}" srcOrd="0" destOrd="0" presId="urn:microsoft.com/office/officeart/2005/8/layout/vList2"/>
    <dgm:cxn modelId="{17204583-65E1-4A84-A7D5-86E4E67AC51C}" srcId="{259BA17A-1EA7-4C4A-B8ED-FF2A5F477DC7}" destId="{9D50702B-90FF-4810-8B61-4EE09A988717}" srcOrd="2" destOrd="0" parTransId="{56DE1E6E-0711-440F-A0A7-5011D6A469B3}" sibTransId="{D2AF269B-C4C2-44E6-8BDA-F7B9476A3ADF}"/>
    <dgm:cxn modelId="{3F9B4979-D264-4445-B488-814336CE7126}" srcId="{259BA17A-1EA7-4C4A-B8ED-FF2A5F477DC7}" destId="{805B82D6-0D07-4F8E-A9FC-BBC9CFA02116}" srcOrd="1" destOrd="0" parTransId="{08B615FD-79E4-4541-B928-D71CFAD78699}" sibTransId="{6C316C9C-DE4B-4AF9-90D9-B5ABB9B8D484}"/>
    <dgm:cxn modelId="{01323C2A-63C9-4CA6-8152-1D8341A61697}" type="presOf" srcId="{259BA17A-1EA7-4C4A-B8ED-FF2A5F477DC7}" destId="{DB7D836B-8945-4E30-80A6-B22AB431CDBE}" srcOrd="0" destOrd="0" presId="urn:microsoft.com/office/officeart/2005/8/layout/vList2"/>
    <dgm:cxn modelId="{6520C2E6-7B2C-4CA1-B0BA-FBF58F5BBCAC}" srcId="{259BA17A-1EA7-4C4A-B8ED-FF2A5F477DC7}" destId="{4CCAF2B1-FFF2-4AA8-833E-86C76779FDB0}" srcOrd="4" destOrd="0" parTransId="{E7B4FD49-0AAE-416A-88A1-16A2A9B1A519}" sibTransId="{5E46E003-FA5E-47B0-8997-36BC263ACF21}"/>
    <dgm:cxn modelId="{FF2CEC30-03BF-4220-872D-2E7F95B190B9}" type="presOf" srcId="{5C3D3E80-6DCB-4581-8F26-C0F2E5F8ECA1}" destId="{0ED9A897-FE4A-4C37-BD38-BDAFC696F5E0}" srcOrd="0" destOrd="0" presId="urn:microsoft.com/office/officeart/2005/8/layout/vList2"/>
    <dgm:cxn modelId="{F20EBA99-3BE5-462C-A600-E8470B148996}" type="presOf" srcId="{4CCAF2B1-FFF2-4AA8-833E-86C76779FDB0}" destId="{1F10A4AD-1FDE-4B8E-8EF9-C836BFB20604}" srcOrd="0" destOrd="0" presId="urn:microsoft.com/office/officeart/2005/8/layout/vList2"/>
    <dgm:cxn modelId="{39C17E11-7F1A-4C69-9ACC-F160147FF8B8}" srcId="{259BA17A-1EA7-4C4A-B8ED-FF2A5F477DC7}" destId="{5C3D3E80-6DCB-4581-8F26-C0F2E5F8ECA1}" srcOrd="0" destOrd="0" parTransId="{AEDC6859-FD9B-466F-ACC9-1F0A2574F983}" sibTransId="{3EF69C57-C1C5-44C3-A6EB-7328C0D6B09A}"/>
    <dgm:cxn modelId="{554C8654-A4DD-4CF2-B339-4E4B2E4722B0}" srcId="{259BA17A-1EA7-4C4A-B8ED-FF2A5F477DC7}" destId="{189B7BC5-7DA7-45B4-B3B5-19E9E4A90D81}" srcOrd="3" destOrd="0" parTransId="{3985312C-9D71-43DE-8E5E-15D627DE423C}" sibTransId="{30695C5D-DFB1-4CD3-89CA-A7DBA1C1D4D2}"/>
    <dgm:cxn modelId="{AEB59CA7-A791-4BE1-A8AB-B111081CFDAA}" type="presOf" srcId="{9D50702B-90FF-4810-8B61-4EE09A988717}" destId="{9CFF5E2F-1FC0-4C61-BDD6-D6205219E924}" srcOrd="0" destOrd="0" presId="urn:microsoft.com/office/officeart/2005/8/layout/vList2"/>
    <dgm:cxn modelId="{442DDE1E-B3C2-4E07-8647-E103DD2655CC}" type="presParOf" srcId="{DB7D836B-8945-4E30-80A6-B22AB431CDBE}" destId="{0ED9A897-FE4A-4C37-BD38-BDAFC696F5E0}" srcOrd="0" destOrd="0" presId="urn:microsoft.com/office/officeart/2005/8/layout/vList2"/>
    <dgm:cxn modelId="{81671B17-5403-4079-BD9B-BC97E31FE47E}" type="presParOf" srcId="{DB7D836B-8945-4E30-80A6-B22AB431CDBE}" destId="{A3B2727B-C218-422B-999F-FDC9A74348D0}" srcOrd="1" destOrd="0" presId="urn:microsoft.com/office/officeart/2005/8/layout/vList2"/>
    <dgm:cxn modelId="{006EDCE2-7C58-4481-9DF3-7B5425F80435}" type="presParOf" srcId="{DB7D836B-8945-4E30-80A6-B22AB431CDBE}" destId="{2858F282-AD09-4BF0-A33F-206B6AF63BD2}" srcOrd="2" destOrd="0" presId="urn:microsoft.com/office/officeart/2005/8/layout/vList2"/>
    <dgm:cxn modelId="{474871AA-9B49-468E-8AB6-DE953733D8B5}" type="presParOf" srcId="{DB7D836B-8945-4E30-80A6-B22AB431CDBE}" destId="{23424615-650E-499F-A362-54604F7AFAA8}" srcOrd="3" destOrd="0" presId="urn:microsoft.com/office/officeart/2005/8/layout/vList2"/>
    <dgm:cxn modelId="{4A305A41-17FA-465A-9E58-084B5326CEE1}" type="presParOf" srcId="{DB7D836B-8945-4E30-80A6-B22AB431CDBE}" destId="{9CFF5E2F-1FC0-4C61-BDD6-D6205219E924}" srcOrd="4" destOrd="0" presId="urn:microsoft.com/office/officeart/2005/8/layout/vList2"/>
    <dgm:cxn modelId="{13E33F29-F508-421A-8034-B673914ACEAD}" type="presParOf" srcId="{DB7D836B-8945-4E30-80A6-B22AB431CDBE}" destId="{6F4521C4-F19A-49BC-83F6-E9E28CE45C9E}" srcOrd="5" destOrd="0" presId="urn:microsoft.com/office/officeart/2005/8/layout/vList2"/>
    <dgm:cxn modelId="{0942386E-0134-4FBE-9F5D-7F9CF392A86A}" type="presParOf" srcId="{DB7D836B-8945-4E30-80A6-B22AB431CDBE}" destId="{B465585A-56F5-401F-B0E6-F70AEE68DBEC}" srcOrd="6" destOrd="0" presId="urn:microsoft.com/office/officeart/2005/8/layout/vList2"/>
    <dgm:cxn modelId="{BA58A571-5DCC-44EF-A7E4-1D97C646CE96}" type="presParOf" srcId="{DB7D836B-8945-4E30-80A6-B22AB431CDBE}" destId="{E5106ABB-C96C-4A54-A8FF-A8C96E9C9C5A}" srcOrd="7" destOrd="0" presId="urn:microsoft.com/office/officeart/2005/8/layout/vList2"/>
    <dgm:cxn modelId="{E5FC13FD-BDF9-408C-901C-315E8773C94A}" type="presParOf" srcId="{DB7D836B-8945-4E30-80A6-B22AB431CDBE}" destId="{1F10A4AD-1FDE-4B8E-8EF9-C836BFB2060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901D6A-CFF5-4696-9C6C-6726AAA8153A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0B8A75-45D6-4686-A780-1285E040C046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Обобщенные трудовые функции</a:t>
          </a:r>
          <a:endParaRPr lang="ru-RU" b="1" dirty="0">
            <a:solidFill>
              <a:schemeClr val="tx1"/>
            </a:solidFill>
          </a:endParaRPr>
        </a:p>
      </dgm:t>
    </dgm:pt>
    <dgm:pt modelId="{978E9CB0-0CC5-4C35-97A5-2FA058C4206D}" type="parTrans" cxnId="{6D1C274A-4552-4162-8DA2-C1C6CE580CEB}">
      <dgm:prSet/>
      <dgm:spPr/>
      <dgm:t>
        <a:bodyPr/>
        <a:lstStyle/>
        <a:p>
          <a:endParaRPr lang="ru-RU"/>
        </a:p>
      </dgm:t>
    </dgm:pt>
    <dgm:pt modelId="{52EDD473-48EA-4BE5-8A4F-9265CFB23410}" type="sibTrans" cxnId="{6D1C274A-4552-4162-8DA2-C1C6CE580CEB}">
      <dgm:prSet/>
      <dgm:spPr/>
      <dgm:t>
        <a:bodyPr/>
        <a:lstStyle/>
        <a:p>
          <a:endParaRPr lang="ru-RU"/>
        </a:p>
      </dgm:t>
    </dgm:pt>
    <dgm:pt modelId="{A72F9C74-FDF1-4351-BEEB-BC9AB1D90B10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70C0"/>
              </a:solidFill>
            </a:rPr>
            <a:t>Трудовые функции</a:t>
          </a:r>
          <a:endParaRPr lang="ru-RU" b="1" dirty="0">
            <a:solidFill>
              <a:srgbClr val="0070C0"/>
            </a:solidFill>
          </a:endParaRPr>
        </a:p>
      </dgm:t>
    </dgm:pt>
    <dgm:pt modelId="{85514616-0CBB-4CD8-B9B6-D88C7B63037D}" type="parTrans" cxnId="{452D5029-C376-46EF-8945-96B23C48D701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FC352D99-2C18-4B70-AF8A-B995E6633911}" type="sibTrans" cxnId="{452D5029-C376-46EF-8945-96B23C48D701}">
      <dgm:prSet/>
      <dgm:spPr/>
      <dgm:t>
        <a:bodyPr/>
        <a:lstStyle/>
        <a:p>
          <a:endParaRPr lang="ru-RU"/>
        </a:p>
      </dgm:t>
    </dgm:pt>
    <dgm:pt modelId="{54408B6F-C0FD-4CFE-A0D9-4C6DE7E4263E}">
      <dgm:prSet phldrT="[Текст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Трудовые действия</a:t>
          </a:r>
          <a:endParaRPr lang="ru-RU" b="1" dirty="0">
            <a:solidFill>
              <a:srgbClr val="C00000"/>
            </a:solidFill>
          </a:endParaRPr>
        </a:p>
      </dgm:t>
    </dgm:pt>
    <dgm:pt modelId="{B9C2AA94-FD55-40FE-87FB-A3F36C46C428}" type="parTrans" cxnId="{ABD6E6F6-EA96-4F88-9C1B-ACE6279B5697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6D765DC3-9E9B-408E-9CAE-392B989FAB7A}" type="sibTrans" cxnId="{ABD6E6F6-EA96-4F88-9C1B-ACE6279B5697}">
      <dgm:prSet/>
      <dgm:spPr/>
      <dgm:t>
        <a:bodyPr/>
        <a:lstStyle/>
        <a:p>
          <a:endParaRPr lang="ru-RU"/>
        </a:p>
      </dgm:t>
    </dgm:pt>
    <dgm:pt modelId="{3A6F099E-C21E-4BF7-A420-E7022604BF8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Необходимые умения</a:t>
          </a:r>
          <a:endParaRPr lang="ru-RU" b="1" dirty="0">
            <a:solidFill>
              <a:srgbClr val="C00000"/>
            </a:solidFill>
          </a:endParaRPr>
        </a:p>
      </dgm:t>
    </dgm:pt>
    <dgm:pt modelId="{6AF86E5D-BEC3-47A1-922A-EBD2ABE1FCE7}" type="parTrans" cxnId="{A0C0F42D-24AF-4DE8-BC74-D1997DEA8F35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EB0A4D33-AA1B-41BE-B16C-C6A0AB365415}" type="sibTrans" cxnId="{A0C0F42D-24AF-4DE8-BC74-D1997DEA8F35}">
      <dgm:prSet/>
      <dgm:spPr/>
      <dgm:t>
        <a:bodyPr/>
        <a:lstStyle/>
        <a:p>
          <a:endParaRPr lang="ru-RU"/>
        </a:p>
      </dgm:t>
    </dgm:pt>
    <dgm:pt modelId="{136FC4B5-ED7A-4A1B-B0EA-ADF97CD3AE70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Необходимые знания</a:t>
          </a:r>
          <a:endParaRPr lang="ru-RU" b="1" dirty="0">
            <a:solidFill>
              <a:srgbClr val="C00000"/>
            </a:solidFill>
          </a:endParaRPr>
        </a:p>
      </dgm:t>
    </dgm:pt>
    <dgm:pt modelId="{290F05C1-0057-4FCF-9A0B-63B6FF4E33C1}" type="parTrans" cxnId="{292D04BF-2B25-49D6-90A0-84BDDE12D7E8}">
      <dgm:prSet>
        <dgm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8A77F67-1307-4787-A0B4-F6FD9E04E064}" type="sibTrans" cxnId="{292D04BF-2B25-49D6-90A0-84BDDE12D7E8}">
      <dgm:prSet/>
      <dgm:spPr/>
      <dgm:t>
        <a:bodyPr/>
        <a:lstStyle/>
        <a:p>
          <a:endParaRPr lang="ru-RU"/>
        </a:p>
      </dgm:t>
    </dgm:pt>
    <dgm:pt modelId="{C2E85907-00EA-47A9-B231-78C4EB6FCB6C}" type="pres">
      <dgm:prSet presAssocID="{AF901D6A-CFF5-4696-9C6C-6726AAA8153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E1BE04-437C-493C-B794-09171815EC3E}" type="pres">
      <dgm:prSet presAssocID="{620B8A75-45D6-4686-A780-1285E040C046}" presName="root1" presStyleCnt="0"/>
      <dgm:spPr/>
    </dgm:pt>
    <dgm:pt modelId="{A037B597-08ED-4740-AE0C-EC4FB83F88C7}" type="pres">
      <dgm:prSet presAssocID="{620B8A75-45D6-4686-A780-1285E040C046}" presName="LevelOneTextNode" presStyleLbl="node0" presStyleIdx="0" presStyleCnt="1" custScaleY="2076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DB958C-8D78-4CA2-A4AD-5B95028D8F00}" type="pres">
      <dgm:prSet presAssocID="{620B8A75-45D6-4686-A780-1285E040C046}" presName="level2hierChild" presStyleCnt="0"/>
      <dgm:spPr/>
    </dgm:pt>
    <dgm:pt modelId="{EDC5AE09-37F6-40D6-AB5D-8DF8C47DD062}" type="pres">
      <dgm:prSet presAssocID="{85514616-0CBB-4CD8-B9B6-D88C7B63037D}" presName="conn2-1" presStyleLbl="parChTrans1D2" presStyleIdx="0" presStyleCnt="1"/>
      <dgm:spPr/>
      <dgm:t>
        <a:bodyPr/>
        <a:lstStyle/>
        <a:p>
          <a:endParaRPr lang="ru-RU"/>
        </a:p>
      </dgm:t>
    </dgm:pt>
    <dgm:pt modelId="{B2759BC0-97DE-4710-B024-FD3A865245D0}" type="pres">
      <dgm:prSet presAssocID="{85514616-0CBB-4CD8-B9B6-D88C7B63037D}" presName="connTx" presStyleLbl="parChTrans1D2" presStyleIdx="0" presStyleCnt="1"/>
      <dgm:spPr/>
      <dgm:t>
        <a:bodyPr/>
        <a:lstStyle/>
        <a:p>
          <a:endParaRPr lang="ru-RU"/>
        </a:p>
      </dgm:t>
    </dgm:pt>
    <dgm:pt modelId="{0B4BABFE-1FD3-49CC-B966-F981C2D06E91}" type="pres">
      <dgm:prSet presAssocID="{A72F9C74-FDF1-4351-BEEB-BC9AB1D90B10}" presName="root2" presStyleCnt="0"/>
      <dgm:spPr/>
    </dgm:pt>
    <dgm:pt modelId="{76C6F853-CB8B-4A38-8130-5B875A744B8E}" type="pres">
      <dgm:prSet presAssocID="{A72F9C74-FDF1-4351-BEEB-BC9AB1D90B10}" presName="LevelTwoTextNode" presStyleLbl="node2" presStyleIdx="0" presStyleCnt="1" custScaleY="19444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442810-825A-4019-9D4B-363A24ECEA7D}" type="pres">
      <dgm:prSet presAssocID="{A72F9C74-FDF1-4351-BEEB-BC9AB1D90B10}" presName="level3hierChild" presStyleCnt="0"/>
      <dgm:spPr/>
    </dgm:pt>
    <dgm:pt modelId="{8185FAD0-6464-4E59-B52C-1D6C5B375871}" type="pres">
      <dgm:prSet presAssocID="{B9C2AA94-FD55-40FE-87FB-A3F36C46C428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5D8EEEB6-9979-4F8E-A08B-6E8A8351A9BC}" type="pres">
      <dgm:prSet presAssocID="{B9C2AA94-FD55-40FE-87FB-A3F36C46C428}" presName="connTx" presStyleLbl="parChTrans1D3" presStyleIdx="0" presStyleCnt="3"/>
      <dgm:spPr/>
      <dgm:t>
        <a:bodyPr/>
        <a:lstStyle/>
        <a:p>
          <a:endParaRPr lang="ru-RU"/>
        </a:p>
      </dgm:t>
    </dgm:pt>
    <dgm:pt modelId="{3D16DE88-C8C9-45EF-9872-D57AEAEFADAB}" type="pres">
      <dgm:prSet presAssocID="{54408B6F-C0FD-4CFE-A0D9-4C6DE7E4263E}" presName="root2" presStyleCnt="0"/>
      <dgm:spPr/>
    </dgm:pt>
    <dgm:pt modelId="{D8AA2915-5C03-46F1-B8B4-5FB98076C218}" type="pres">
      <dgm:prSet presAssocID="{54408B6F-C0FD-4CFE-A0D9-4C6DE7E4263E}" presName="LevelTwoTextNode" presStyleLbl="node3" presStyleIdx="0" presStyleCnt="3" custScaleY="1178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580EF6-5FC8-4AB2-9A8E-9532BD43111A}" type="pres">
      <dgm:prSet presAssocID="{54408B6F-C0FD-4CFE-A0D9-4C6DE7E4263E}" presName="level3hierChild" presStyleCnt="0"/>
      <dgm:spPr/>
    </dgm:pt>
    <dgm:pt modelId="{5BF96FF7-2A4A-415A-B48A-2F9C6227E3E8}" type="pres">
      <dgm:prSet presAssocID="{290F05C1-0057-4FCF-9A0B-63B6FF4E33C1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7EEAFE76-EAC7-407A-A977-0F5CBE868D50}" type="pres">
      <dgm:prSet presAssocID="{290F05C1-0057-4FCF-9A0B-63B6FF4E33C1}" presName="connTx" presStyleLbl="parChTrans1D3" presStyleIdx="1" presStyleCnt="3"/>
      <dgm:spPr/>
      <dgm:t>
        <a:bodyPr/>
        <a:lstStyle/>
        <a:p>
          <a:endParaRPr lang="ru-RU"/>
        </a:p>
      </dgm:t>
    </dgm:pt>
    <dgm:pt modelId="{88B72C5D-CB7D-43FA-A0F7-2B7B22E2BCDB}" type="pres">
      <dgm:prSet presAssocID="{136FC4B5-ED7A-4A1B-B0EA-ADF97CD3AE70}" presName="root2" presStyleCnt="0"/>
      <dgm:spPr/>
    </dgm:pt>
    <dgm:pt modelId="{61E5D7E0-FE23-4AF1-91C9-F55953F727F4}" type="pres">
      <dgm:prSet presAssocID="{136FC4B5-ED7A-4A1B-B0EA-ADF97CD3AE70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AE9CF3B-153D-48BF-AF60-2A70CBA9996E}" type="pres">
      <dgm:prSet presAssocID="{136FC4B5-ED7A-4A1B-B0EA-ADF97CD3AE70}" presName="level3hierChild" presStyleCnt="0"/>
      <dgm:spPr/>
    </dgm:pt>
    <dgm:pt modelId="{E5DC5D3B-2765-4B8B-81BD-F6A10326F7D9}" type="pres">
      <dgm:prSet presAssocID="{6AF86E5D-BEC3-47A1-922A-EBD2ABE1FCE7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F2119537-2F6C-4E6C-BEF5-8AD9C3A94BA5}" type="pres">
      <dgm:prSet presAssocID="{6AF86E5D-BEC3-47A1-922A-EBD2ABE1FCE7}" presName="connTx" presStyleLbl="parChTrans1D3" presStyleIdx="2" presStyleCnt="3"/>
      <dgm:spPr/>
      <dgm:t>
        <a:bodyPr/>
        <a:lstStyle/>
        <a:p>
          <a:endParaRPr lang="ru-RU"/>
        </a:p>
      </dgm:t>
    </dgm:pt>
    <dgm:pt modelId="{B2AA9118-2691-49BE-98CD-DF0132653074}" type="pres">
      <dgm:prSet presAssocID="{3A6F099E-C21E-4BF7-A420-E7022604BF83}" presName="root2" presStyleCnt="0"/>
      <dgm:spPr/>
    </dgm:pt>
    <dgm:pt modelId="{20FE56B1-3AD1-4B40-90EA-35D0EBC8B945}" type="pres">
      <dgm:prSet presAssocID="{3A6F099E-C21E-4BF7-A420-E7022604BF83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BF70F9-ED70-48E7-80CB-334E971F0F2C}" type="pres">
      <dgm:prSet presAssocID="{3A6F099E-C21E-4BF7-A420-E7022604BF83}" presName="level3hierChild" presStyleCnt="0"/>
      <dgm:spPr/>
    </dgm:pt>
  </dgm:ptLst>
  <dgm:cxnLst>
    <dgm:cxn modelId="{BA33A269-FE83-4D60-A1DE-93DB7CDF5193}" type="presOf" srcId="{AF901D6A-CFF5-4696-9C6C-6726AAA8153A}" destId="{C2E85907-00EA-47A9-B231-78C4EB6FCB6C}" srcOrd="0" destOrd="0" presId="urn:microsoft.com/office/officeart/2005/8/layout/hierarchy2"/>
    <dgm:cxn modelId="{EBFEDDF3-046E-46CE-844E-4C7D2DBE321E}" type="presOf" srcId="{54408B6F-C0FD-4CFE-A0D9-4C6DE7E4263E}" destId="{D8AA2915-5C03-46F1-B8B4-5FB98076C218}" srcOrd="0" destOrd="0" presId="urn:microsoft.com/office/officeart/2005/8/layout/hierarchy2"/>
    <dgm:cxn modelId="{68A950C5-4819-4EC9-BB86-B2315B541DE7}" type="presOf" srcId="{3A6F099E-C21E-4BF7-A420-E7022604BF83}" destId="{20FE56B1-3AD1-4B40-90EA-35D0EBC8B945}" srcOrd="0" destOrd="0" presId="urn:microsoft.com/office/officeart/2005/8/layout/hierarchy2"/>
    <dgm:cxn modelId="{5F069273-D004-43BD-B57D-B4A37035177B}" type="presOf" srcId="{85514616-0CBB-4CD8-B9B6-D88C7B63037D}" destId="{B2759BC0-97DE-4710-B024-FD3A865245D0}" srcOrd="1" destOrd="0" presId="urn:microsoft.com/office/officeart/2005/8/layout/hierarchy2"/>
    <dgm:cxn modelId="{6D1C274A-4552-4162-8DA2-C1C6CE580CEB}" srcId="{AF901D6A-CFF5-4696-9C6C-6726AAA8153A}" destId="{620B8A75-45D6-4686-A780-1285E040C046}" srcOrd="0" destOrd="0" parTransId="{978E9CB0-0CC5-4C35-97A5-2FA058C4206D}" sibTransId="{52EDD473-48EA-4BE5-8A4F-9265CFB23410}"/>
    <dgm:cxn modelId="{452D5029-C376-46EF-8945-96B23C48D701}" srcId="{620B8A75-45D6-4686-A780-1285E040C046}" destId="{A72F9C74-FDF1-4351-BEEB-BC9AB1D90B10}" srcOrd="0" destOrd="0" parTransId="{85514616-0CBB-4CD8-B9B6-D88C7B63037D}" sibTransId="{FC352D99-2C18-4B70-AF8A-B995E6633911}"/>
    <dgm:cxn modelId="{01F8F15A-4095-4395-8A3A-8247BE67C16B}" type="presOf" srcId="{136FC4B5-ED7A-4A1B-B0EA-ADF97CD3AE70}" destId="{61E5D7E0-FE23-4AF1-91C9-F55953F727F4}" srcOrd="0" destOrd="0" presId="urn:microsoft.com/office/officeart/2005/8/layout/hierarchy2"/>
    <dgm:cxn modelId="{A0C0F42D-24AF-4DE8-BC74-D1997DEA8F35}" srcId="{A72F9C74-FDF1-4351-BEEB-BC9AB1D90B10}" destId="{3A6F099E-C21E-4BF7-A420-E7022604BF83}" srcOrd="2" destOrd="0" parTransId="{6AF86E5D-BEC3-47A1-922A-EBD2ABE1FCE7}" sibTransId="{EB0A4D33-AA1B-41BE-B16C-C6A0AB365415}"/>
    <dgm:cxn modelId="{6B315C96-1AB2-4771-BBAF-6CF6D06BB01B}" type="presOf" srcId="{B9C2AA94-FD55-40FE-87FB-A3F36C46C428}" destId="{8185FAD0-6464-4E59-B52C-1D6C5B375871}" srcOrd="0" destOrd="0" presId="urn:microsoft.com/office/officeart/2005/8/layout/hierarchy2"/>
    <dgm:cxn modelId="{292D04BF-2B25-49D6-90A0-84BDDE12D7E8}" srcId="{A72F9C74-FDF1-4351-BEEB-BC9AB1D90B10}" destId="{136FC4B5-ED7A-4A1B-B0EA-ADF97CD3AE70}" srcOrd="1" destOrd="0" parTransId="{290F05C1-0057-4FCF-9A0B-63B6FF4E33C1}" sibTransId="{18A77F67-1307-4787-A0B4-F6FD9E04E064}"/>
    <dgm:cxn modelId="{AE7F521F-0E94-4987-BCAD-82F23AC6BB51}" type="presOf" srcId="{290F05C1-0057-4FCF-9A0B-63B6FF4E33C1}" destId="{5BF96FF7-2A4A-415A-B48A-2F9C6227E3E8}" srcOrd="0" destOrd="0" presId="urn:microsoft.com/office/officeart/2005/8/layout/hierarchy2"/>
    <dgm:cxn modelId="{E5B8FBF9-77AD-4A03-9208-D5C6C87A148D}" type="presOf" srcId="{B9C2AA94-FD55-40FE-87FB-A3F36C46C428}" destId="{5D8EEEB6-9979-4F8E-A08B-6E8A8351A9BC}" srcOrd="1" destOrd="0" presId="urn:microsoft.com/office/officeart/2005/8/layout/hierarchy2"/>
    <dgm:cxn modelId="{4624D86D-7A2E-4F69-BEE3-C9EF90D957A1}" type="presOf" srcId="{290F05C1-0057-4FCF-9A0B-63B6FF4E33C1}" destId="{7EEAFE76-EAC7-407A-A977-0F5CBE868D50}" srcOrd="1" destOrd="0" presId="urn:microsoft.com/office/officeart/2005/8/layout/hierarchy2"/>
    <dgm:cxn modelId="{611D627E-814C-4048-ABB8-C8F44EA9C8EA}" type="presOf" srcId="{A72F9C74-FDF1-4351-BEEB-BC9AB1D90B10}" destId="{76C6F853-CB8B-4A38-8130-5B875A744B8E}" srcOrd="0" destOrd="0" presId="urn:microsoft.com/office/officeart/2005/8/layout/hierarchy2"/>
    <dgm:cxn modelId="{9EE765A2-83C2-4EE3-AE1D-1DBCEE3B2346}" type="presOf" srcId="{620B8A75-45D6-4686-A780-1285E040C046}" destId="{A037B597-08ED-4740-AE0C-EC4FB83F88C7}" srcOrd="0" destOrd="0" presId="urn:microsoft.com/office/officeart/2005/8/layout/hierarchy2"/>
    <dgm:cxn modelId="{CF41DA33-1B62-49E2-8ED8-95F61BFB5A12}" type="presOf" srcId="{6AF86E5D-BEC3-47A1-922A-EBD2ABE1FCE7}" destId="{E5DC5D3B-2765-4B8B-81BD-F6A10326F7D9}" srcOrd="0" destOrd="0" presId="urn:microsoft.com/office/officeart/2005/8/layout/hierarchy2"/>
    <dgm:cxn modelId="{ABD6E6F6-EA96-4F88-9C1B-ACE6279B5697}" srcId="{A72F9C74-FDF1-4351-BEEB-BC9AB1D90B10}" destId="{54408B6F-C0FD-4CFE-A0D9-4C6DE7E4263E}" srcOrd="0" destOrd="0" parTransId="{B9C2AA94-FD55-40FE-87FB-A3F36C46C428}" sibTransId="{6D765DC3-9E9B-408E-9CAE-392B989FAB7A}"/>
    <dgm:cxn modelId="{8A17D61F-5212-41C5-8E9C-8AE2C03F4CB0}" type="presOf" srcId="{6AF86E5D-BEC3-47A1-922A-EBD2ABE1FCE7}" destId="{F2119537-2F6C-4E6C-BEF5-8AD9C3A94BA5}" srcOrd="1" destOrd="0" presId="urn:microsoft.com/office/officeart/2005/8/layout/hierarchy2"/>
    <dgm:cxn modelId="{E3040BF4-55B5-481C-A936-46027231A660}" type="presOf" srcId="{85514616-0CBB-4CD8-B9B6-D88C7B63037D}" destId="{EDC5AE09-37F6-40D6-AB5D-8DF8C47DD062}" srcOrd="0" destOrd="0" presId="urn:microsoft.com/office/officeart/2005/8/layout/hierarchy2"/>
    <dgm:cxn modelId="{FCA65414-3355-45D2-93E0-BE7C98D5C692}" type="presParOf" srcId="{C2E85907-00EA-47A9-B231-78C4EB6FCB6C}" destId="{82E1BE04-437C-493C-B794-09171815EC3E}" srcOrd="0" destOrd="0" presId="urn:microsoft.com/office/officeart/2005/8/layout/hierarchy2"/>
    <dgm:cxn modelId="{157CF612-3C41-433A-A698-3CE1F5DACADB}" type="presParOf" srcId="{82E1BE04-437C-493C-B794-09171815EC3E}" destId="{A037B597-08ED-4740-AE0C-EC4FB83F88C7}" srcOrd="0" destOrd="0" presId="urn:microsoft.com/office/officeart/2005/8/layout/hierarchy2"/>
    <dgm:cxn modelId="{DF5BFA63-10A1-424B-B174-ACB5E9C310DB}" type="presParOf" srcId="{82E1BE04-437C-493C-B794-09171815EC3E}" destId="{C3DB958C-8D78-4CA2-A4AD-5B95028D8F00}" srcOrd="1" destOrd="0" presId="urn:microsoft.com/office/officeart/2005/8/layout/hierarchy2"/>
    <dgm:cxn modelId="{15DC6ECF-034A-432B-AFE4-6738E816A2C1}" type="presParOf" srcId="{C3DB958C-8D78-4CA2-A4AD-5B95028D8F00}" destId="{EDC5AE09-37F6-40D6-AB5D-8DF8C47DD062}" srcOrd="0" destOrd="0" presId="urn:microsoft.com/office/officeart/2005/8/layout/hierarchy2"/>
    <dgm:cxn modelId="{B1A82DF6-F3B2-4C9C-91E9-45C0F0C59359}" type="presParOf" srcId="{EDC5AE09-37F6-40D6-AB5D-8DF8C47DD062}" destId="{B2759BC0-97DE-4710-B024-FD3A865245D0}" srcOrd="0" destOrd="0" presId="urn:microsoft.com/office/officeart/2005/8/layout/hierarchy2"/>
    <dgm:cxn modelId="{37E824FD-850A-4F1B-9E92-F1896E035D3E}" type="presParOf" srcId="{C3DB958C-8D78-4CA2-A4AD-5B95028D8F00}" destId="{0B4BABFE-1FD3-49CC-B966-F981C2D06E91}" srcOrd="1" destOrd="0" presId="urn:microsoft.com/office/officeart/2005/8/layout/hierarchy2"/>
    <dgm:cxn modelId="{248134F4-A840-4AA8-ACA4-3CA9F55BF3FD}" type="presParOf" srcId="{0B4BABFE-1FD3-49CC-B966-F981C2D06E91}" destId="{76C6F853-CB8B-4A38-8130-5B875A744B8E}" srcOrd="0" destOrd="0" presId="urn:microsoft.com/office/officeart/2005/8/layout/hierarchy2"/>
    <dgm:cxn modelId="{F2005874-ADE8-42C9-900A-9455CB4E67C9}" type="presParOf" srcId="{0B4BABFE-1FD3-49CC-B966-F981C2D06E91}" destId="{88442810-825A-4019-9D4B-363A24ECEA7D}" srcOrd="1" destOrd="0" presId="urn:microsoft.com/office/officeart/2005/8/layout/hierarchy2"/>
    <dgm:cxn modelId="{606FA6D4-4BC8-47D7-AD90-2EAC76BB1AFB}" type="presParOf" srcId="{88442810-825A-4019-9D4B-363A24ECEA7D}" destId="{8185FAD0-6464-4E59-B52C-1D6C5B375871}" srcOrd="0" destOrd="0" presId="urn:microsoft.com/office/officeart/2005/8/layout/hierarchy2"/>
    <dgm:cxn modelId="{034667BD-DB5B-4506-82E4-B78063B3B475}" type="presParOf" srcId="{8185FAD0-6464-4E59-B52C-1D6C5B375871}" destId="{5D8EEEB6-9979-4F8E-A08B-6E8A8351A9BC}" srcOrd="0" destOrd="0" presId="urn:microsoft.com/office/officeart/2005/8/layout/hierarchy2"/>
    <dgm:cxn modelId="{7C6F846E-3B60-4D08-84F4-122772FC1BE5}" type="presParOf" srcId="{88442810-825A-4019-9D4B-363A24ECEA7D}" destId="{3D16DE88-C8C9-45EF-9872-D57AEAEFADAB}" srcOrd="1" destOrd="0" presId="urn:microsoft.com/office/officeart/2005/8/layout/hierarchy2"/>
    <dgm:cxn modelId="{A13B2E92-7831-4777-8238-F1ABE61CCA71}" type="presParOf" srcId="{3D16DE88-C8C9-45EF-9872-D57AEAEFADAB}" destId="{D8AA2915-5C03-46F1-B8B4-5FB98076C218}" srcOrd="0" destOrd="0" presId="urn:microsoft.com/office/officeart/2005/8/layout/hierarchy2"/>
    <dgm:cxn modelId="{B3B79447-700F-4B95-8497-A165B0141AA5}" type="presParOf" srcId="{3D16DE88-C8C9-45EF-9872-D57AEAEFADAB}" destId="{09580EF6-5FC8-4AB2-9A8E-9532BD43111A}" srcOrd="1" destOrd="0" presId="urn:microsoft.com/office/officeart/2005/8/layout/hierarchy2"/>
    <dgm:cxn modelId="{D8D01120-0AD9-48C4-97C5-12FD7A093030}" type="presParOf" srcId="{88442810-825A-4019-9D4B-363A24ECEA7D}" destId="{5BF96FF7-2A4A-415A-B48A-2F9C6227E3E8}" srcOrd="2" destOrd="0" presId="urn:microsoft.com/office/officeart/2005/8/layout/hierarchy2"/>
    <dgm:cxn modelId="{46A84B5A-D087-4148-A93E-11B1A306B7FE}" type="presParOf" srcId="{5BF96FF7-2A4A-415A-B48A-2F9C6227E3E8}" destId="{7EEAFE76-EAC7-407A-A977-0F5CBE868D50}" srcOrd="0" destOrd="0" presId="urn:microsoft.com/office/officeart/2005/8/layout/hierarchy2"/>
    <dgm:cxn modelId="{6C832E40-1C9E-4901-84FA-D43FCEEC3D0A}" type="presParOf" srcId="{88442810-825A-4019-9D4B-363A24ECEA7D}" destId="{88B72C5D-CB7D-43FA-A0F7-2B7B22E2BCDB}" srcOrd="3" destOrd="0" presId="urn:microsoft.com/office/officeart/2005/8/layout/hierarchy2"/>
    <dgm:cxn modelId="{D75D0ABE-9FB7-421D-ABDB-F8E14A9CCDBE}" type="presParOf" srcId="{88B72C5D-CB7D-43FA-A0F7-2B7B22E2BCDB}" destId="{61E5D7E0-FE23-4AF1-91C9-F55953F727F4}" srcOrd="0" destOrd="0" presId="urn:microsoft.com/office/officeart/2005/8/layout/hierarchy2"/>
    <dgm:cxn modelId="{35ECC200-517D-41A3-9AE2-3A1D803BC178}" type="presParOf" srcId="{88B72C5D-CB7D-43FA-A0F7-2B7B22E2BCDB}" destId="{5AE9CF3B-153D-48BF-AF60-2A70CBA9996E}" srcOrd="1" destOrd="0" presId="urn:microsoft.com/office/officeart/2005/8/layout/hierarchy2"/>
    <dgm:cxn modelId="{389788E8-C625-4F52-82D1-6D27D4E9430C}" type="presParOf" srcId="{88442810-825A-4019-9D4B-363A24ECEA7D}" destId="{E5DC5D3B-2765-4B8B-81BD-F6A10326F7D9}" srcOrd="4" destOrd="0" presId="urn:microsoft.com/office/officeart/2005/8/layout/hierarchy2"/>
    <dgm:cxn modelId="{82281F6C-28FD-4284-80F3-56F827F2911B}" type="presParOf" srcId="{E5DC5D3B-2765-4B8B-81BD-F6A10326F7D9}" destId="{F2119537-2F6C-4E6C-BEF5-8AD9C3A94BA5}" srcOrd="0" destOrd="0" presId="urn:microsoft.com/office/officeart/2005/8/layout/hierarchy2"/>
    <dgm:cxn modelId="{E614E0A9-64F9-417C-8455-E49112278117}" type="presParOf" srcId="{88442810-825A-4019-9D4B-363A24ECEA7D}" destId="{B2AA9118-2691-49BE-98CD-DF0132653074}" srcOrd="5" destOrd="0" presId="urn:microsoft.com/office/officeart/2005/8/layout/hierarchy2"/>
    <dgm:cxn modelId="{D2582473-25EF-4F0C-8E40-609E587996B7}" type="presParOf" srcId="{B2AA9118-2691-49BE-98CD-DF0132653074}" destId="{20FE56B1-3AD1-4B40-90EA-35D0EBC8B945}" srcOrd="0" destOrd="0" presId="urn:microsoft.com/office/officeart/2005/8/layout/hierarchy2"/>
    <dgm:cxn modelId="{CA32FD58-72CE-43EA-8BE7-58A9ADB897AE}" type="presParOf" srcId="{B2AA9118-2691-49BE-98CD-DF0132653074}" destId="{55BF70F9-ED70-48E7-80CB-334E971F0F2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ED9A897-FE4A-4C37-BD38-BDAFC696F5E0}">
      <dsp:nvSpPr>
        <dsp:cNvPr id="0" name=""/>
        <dsp:cNvSpPr/>
      </dsp:nvSpPr>
      <dsp:spPr>
        <a:xfrm>
          <a:off x="0" y="18258"/>
          <a:ext cx="7642226" cy="86112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Calibri" pitchFamily="34" charset="0"/>
            </a:rPr>
            <a:t>Формирование кадровой политики</a:t>
          </a:r>
          <a:endParaRPr lang="ru-RU" sz="2800" b="1" kern="1200" dirty="0">
            <a:latin typeface="Calibri" pitchFamily="34" charset="0"/>
          </a:endParaRPr>
        </a:p>
      </dsp:txBody>
      <dsp:txXfrm>
        <a:off x="0" y="18258"/>
        <a:ext cx="7642226" cy="861120"/>
      </dsp:txXfrm>
    </dsp:sp>
    <dsp:sp modelId="{2858F282-AD09-4BF0-A33F-206B6AF63BD2}">
      <dsp:nvSpPr>
        <dsp:cNvPr id="0" name=""/>
        <dsp:cNvSpPr/>
      </dsp:nvSpPr>
      <dsp:spPr>
        <a:xfrm>
          <a:off x="0" y="1011858"/>
          <a:ext cx="7642226" cy="86112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Организация обучения и аттестации работников</a:t>
          </a:r>
          <a:endParaRPr lang="ru-RU" sz="2600" b="1" kern="1200" dirty="0">
            <a:latin typeface="Calibri" pitchFamily="34" charset="0"/>
          </a:endParaRPr>
        </a:p>
      </dsp:txBody>
      <dsp:txXfrm>
        <a:off x="0" y="1011858"/>
        <a:ext cx="7642226" cy="861120"/>
      </dsp:txXfrm>
    </dsp:sp>
    <dsp:sp modelId="{9CFF5E2F-1FC0-4C61-BDD6-D6205219E924}">
      <dsp:nvSpPr>
        <dsp:cNvPr id="0" name=""/>
        <dsp:cNvSpPr/>
      </dsp:nvSpPr>
      <dsp:spPr>
        <a:xfrm>
          <a:off x="0" y="2005459"/>
          <a:ext cx="7642226" cy="86112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Заключение трудовых договоров</a:t>
          </a:r>
          <a:endParaRPr lang="ru-RU" sz="2600" b="1" kern="1200" dirty="0">
            <a:latin typeface="Calibri" pitchFamily="34" charset="0"/>
          </a:endParaRPr>
        </a:p>
      </dsp:txBody>
      <dsp:txXfrm>
        <a:off x="0" y="2005459"/>
        <a:ext cx="7642226" cy="861120"/>
      </dsp:txXfrm>
    </dsp:sp>
    <dsp:sp modelId="{B465585A-56F5-401F-B0E6-F70AEE68DBEC}">
      <dsp:nvSpPr>
        <dsp:cNvPr id="0" name=""/>
        <dsp:cNvSpPr/>
      </dsp:nvSpPr>
      <dsp:spPr>
        <a:xfrm>
          <a:off x="0" y="2999059"/>
          <a:ext cx="7642226" cy="86112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Установление системы оплаты труда</a:t>
          </a:r>
          <a:endParaRPr lang="ru-RU" sz="2600" b="1" kern="1200" dirty="0">
            <a:latin typeface="Calibri" pitchFamily="34" charset="0"/>
          </a:endParaRPr>
        </a:p>
      </dsp:txBody>
      <dsp:txXfrm>
        <a:off x="0" y="2999059"/>
        <a:ext cx="7642226" cy="861120"/>
      </dsp:txXfrm>
    </dsp:sp>
    <dsp:sp modelId="{1F10A4AD-1FDE-4B8E-8EF9-C836BFB20604}">
      <dsp:nvSpPr>
        <dsp:cNvPr id="0" name=""/>
        <dsp:cNvSpPr/>
      </dsp:nvSpPr>
      <dsp:spPr>
        <a:xfrm>
          <a:off x="0" y="3992659"/>
          <a:ext cx="7642226" cy="861120"/>
        </a:xfrm>
        <a:prstGeom prst="roundRect">
          <a:avLst/>
        </a:prstGeom>
        <a:solidFill>
          <a:schemeClr val="lt1"/>
        </a:solidFill>
        <a:ln w="57150" cap="flat" cmpd="sng" algn="ctr">
          <a:solidFill>
            <a:schemeClr val="accent5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latin typeface="Calibri" pitchFamily="34" charset="0"/>
            </a:rPr>
            <a:t>Разработка должностных инструкций</a:t>
          </a:r>
          <a:endParaRPr lang="ru-RU" sz="2600" b="1" kern="1200" dirty="0">
            <a:latin typeface="Calibri" pitchFamily="34" charset="0"/>
          </a:endParaRPr>
        </a:p>
      </dsp:txBody>
      <dsp:txXfrm>
        <a:off x="0" y="3992659"/>
        <a:ext cx="7642226" cy="8611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37B597-08ED-4740-AE0C-EC4FB83F88C7}">
      <dsp:nvSpPr>
        <dsp:cNvPr id="0" name=""/>
        <dsp:cNvSpPr/>
      </dsp:nvSpPr>
      <dsp:spPr>
        <a:xfrm>
          <a:off x="4413" y="1325950"/>
          <a:ext cx="2152089" cy="2234438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Обобщенные трудовые функции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4413" y="1325950"/>
        <a:ext cx="2152089" cy="2234438"/>
      </dsp:txXfrm>
    </dsp:sp>
    <dsp:sp modelId="{EDC5AE09-37F6-40D6-AB5D-8DF8C47DD062}">
      <dsp:nvSpPr>
        <dsp:cNvPr id="0" name=""/>
        <dsp:cNvSpPr/>
      </dsp:nvSpPr>
      <dsp:spPr>
        <a:xfrm>
          <a:off x="2156502" y="2423350"/>
          <a:ext cx="860835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860835" y="19819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43137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5399" y="2421649"/>
        <a:ext cx="43041" cy="43041"/>
      </dsp:txXfrm>
    </dsp:sp>
    <dsp:sp modelId="{76C6F853-CB8B-4A38-8130-5B875A744B8E}">
      <dsp:nvSpPr>
        <dsp:cNvPr id="0" name=""/>
        <dsp:cNvSpPr/>
      </dsp:nvSpPr>
      <dsp:spPr>
        <a:xfrm>
          <a:off x="3017338" y="1397012"/>
          <a:ext cx="2152089" cy="2092314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70C0"/>
              </a:solidFill>
            </a:rPr>
            <a:t>Трудовые функции</a:t>
          </a:r>
          <a:endParaRPr lang="ru-RU" sz="2400" b="1" kern="1200" dirty="0">
            <a:solidFill>
              <a:srgbClr val="0070C0"/>
            </a:solidFill>
          </a:endParaRPr>
        </a:p>
      </dsp:txBody>
      <dsp:txXfrm>
        <a:off x="3017338" y="1397012"/>
        <a:ext cx="2152089" cy="2092314"/>
      </dsp:txXfrm>
    </dsp:sp>
    <dsp:sp modelId="{8185FAD0-6464-4E59-B52C-1D6C5B375871}">
      <dsp:nvSpPr>
        <dsp:cNvPr id="0" name=""/>
        <dsp:cNvSpPr/>
      </dsp:nvSpPr>
      <dsp:spPr>
        <a:xfrm rot="18289469">
          <a:off x="4846133" y="1804625"/>
          <a:ext cx="1507422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507422" y="19819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43137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289469">
        <a:off x="5562159" y="1786758"/>
        <a:ext cx="75371" cy="75371"/>
      </dsp:txXfrm>
    </dsp:sp>
    <dsp:sp modelId="{D8AA2915-5C03-46F1-B8B4-5FB98076C218}">
      <dsp:nvSpPr>
        <dsp:cNvPr id="0" name=""/>
        <dsp:cNvSpPr/>
      </dsp:nvSpPr>
      <dsp:spPr>
        <a:xfrm>
          <a:off x="6030263" y="571503"/>
          <a:ext cx="2152089" cy="1268430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Трудовые действия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6030263" y="571503"/>
        <a:ext cx="2152089" cy="1268430"/>
      </dsp:txXfrm>
    </dsp:sp>
    <dsp:sp modelId="{5BF96FF7-2A4A-415A-B48A-2F9C6227E3E8}">
      <dsp:nvSpPr>
        <dsp:cNvPr id="0" name=""/>
        <dsp:cNvSpPr/>
      </dsp:nvSpPr>
      <dsp:spPr>
        <a:xfrm rot="382560">
          <a:off x="5166748" y="2471447"/>
          <a:ext cx="866193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866193" y="19819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43137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82560">
        <a:off x="5578190" y="2469611"/>
        <a:ext cx="43309" cy="43309"/>
      </dsp:txXfrm>
    </dsp:sp>
    <dsp:sp modelId="{61E5D7E0-FE23-4AF1-91C9-F55953F727F4}">
      <dsp:nvSpPr>
        <dsp:cNvPr id="0" name=""/>
        <dsp:cNvSpPr/>
      </dsp:nvSpPr>
      <dsp:spPr>
        <a:xfrm>
          <a:off x="6030263" y="2001340"/>
          <a:ext cx="2152089" cy="1076044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Необходимые знания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6030263" y="2001340"/>
        <a:ext cx="2152089" cy="1076044"/>
      </dsp:txXfrm>
    </dsp:sp>
    <dsp:sp modelId="{E5DC5D3B-2765-4B8B-81BD-F6A10326F7D9}">
      <dsp:nvSpPr>
        <dsp:cNvPr id="0" name=""/>
        <dsp:cNvSpPr/>
      </dsp:nvSpPr>
      <dsp:spPr>
        <a:xfrm rot="3429523">
          <a:off x="4806175" y="3090172"/>
          <a:ext cx="1587339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587339" y="19819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</a:ln>
        <a:effectLst>
          <a:outerShdw blurRad="50800" dist="38100" dir="5400000" rotWithShape="0">
            <a:srgbClr val="000000">
              <a:alpha val="43137"/>
            </a:srgbClr>
          </a:outerShdw>
        </a:effectLst>
      </dsp:spPr>
      <dsp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3429523">
        <a:off x="5560161" y="3070308"/>
        <a:ext cx="79366" cy="79366"/>
      </dsp:txXfrm>
    </dsp:sp>
    <dsp:sp modelId="{20FE56B1-3AD1-4B40-90EA-35D0EBC8B945}">
      <dsp:nvSpPr>
        <dsp:cNvPr id="0" name=""/>
        <dsp:cNvSpPr/>
      </dsp:nvSpPr>
      <dsp:spPr>
        <a:xfrm>
          <a:off x="6030263" y="3238791"/>
          <a:ext cx="2152089" cy="1076044"/>
        </a:xfrm>
        <a:prstGeom prst="roundRect">
          <a:avLst>
            <a:gd name="adj" fmla="val 10000"/>
          </a:avLst>
        </a:prstGeom>
        <a:solidFill>
          <a:schemeClr val="lt1"/>
        </a:solidFill>
        <a:ln w="381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C00000"/>
              </a:solidFill>
            </a:rPr>
            <a:t>Необходимые умения</a:t>
          </a:r>
          <a:endParaRPr lang="ru-RU" sz="2400" b="1" kern="1200" dirty="0">
            <a:solidFill>
              <a:srgbClr val="C00000"/>
            </a:solidFill>
          </a:endParaRPr>
        </a:p>
      </dsp:txBody>
      <dsp:txXfrm>
        <a:off x="6030263" y="3238791"/>
        <a:ext cx="2152089" cy="10760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Новый профессиональный стандарт педагога как ресурс развития профессиональной компетенции педагогических работников.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algn="ctr"/>
            <a:r>
              <a:rPr lang="ru-RU" dirty="0" smtClean="0"/>
              <a:t>2.1 Структура</a:t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34" y="1285860"/>
          <a:ext cx="8186766" cy="4886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0"/>
          <a:ext cx="8643998" cy="64971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2143140"/>
                <a:gridCol w="3286148"/>
                <a:gridCol w="1357322"/>
              </a:tblGrid>
              <a:tr h="136766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Обобщенная трудовая функция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Возможное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наименование должностей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 функции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действия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037871">
                <a:tc rowSpan="8"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</a:p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Преподавание по дополнительным общеобразовательным программам</a:t>
                      </a:r>
                    </a:p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(требования к образованию и обучению, требования к опыту практической работы, </a:t>
                      </a:r>
                    </a:p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особые условия допуска к работе)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8">
                  <a:txBody>
                    <a:bodyPr/>
                    <a:lstStyle/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 дополнительного образования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Старший педагог дополнительного образования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Тренер-преподаватель</a:t>
                      </a:r>
                    </a:p>
                    <a:p>
                      <a:pPr algn="ctr">
                        <a:buFont typeface="Arial" pitchFamily="34" charset="0"/>
                        <a:buChar char="•"/>
                      </a:pPr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Старший тренер-преподаватель</a:t>
                      </a:r>
                    </a:p>
                    <a:p>
                      <a:pPr algn="ctr"/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1.Организация деятельности учащихся, направленной на освоение дополнительной общеобразовательной программы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958037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2.Организация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досуговой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деятельности учащихся в процессе реализации дополнительной общеобразовательной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1008625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3.Обеспечение взаимодействия с родителями (законными представителями) учащихся, осваивающих дополнительную общеобразовательную программу, при решении задач обучения и воспитания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29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67489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4.Педагогический контроль и оценка освоения дополнительной общеобразовательной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7678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5.Разработка программно-методического обеспечения реализации дополнительной общеобразовательной программы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1"/>
          <a:ext cx="8643998" cy="55945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2143140"/>
                <a:gridCol w="3286148"/>
                <a:gridCol w="1357322"/>
              </a:tblGrid>
              <a:tr h="93113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Обобщенная трудовая функция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Возможное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наименование должностей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 функции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действия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65440">
                <a:tc rowSpan="3"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Организационно-методическое обеспечение реализации дополнительных общеобразовательных программ</a:t>
                      </a:r>
                      <a:endParaRPr kumimoji="0" lang="ru-RU" sz="16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Методист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Организация и проведение исследований рынка услуг дополнительного образования детей и взрослых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1502710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Организационно-педагогическое сопровождение методической деятельности педагогов дополнительного образования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686694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Мониторинг и оценка качества реализации педагогами дополнительных общеобразовательных программ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2" y="214291"/>
          <a:ext cx="8643998" cy="59456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7388"/>
                <a:gridCol w="2143140"/>
                <a:gridCol w="3286148"/>
                <a:gridCol w="1357322"/>
              </a:tblGrid>
              <a:tr h="93113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Обобщенная трудовая функция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Возможное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наименование должностей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 функции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Трудовые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действия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65440">
                <a:tc rowSpan="3">
                  <a:txBody>
                    <a:bodyPr/>
                    <a:lstStyle/>
                    <a:p>
                      <a:pPr algn="ctr"/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Организационно-педагогическое обеспечение реализации дополнительных общеобразовательных программ</a:t>
                      </a:r>
                      <a:endParaRPr kumimoji="0" lang="ru-RU" sz="160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Педагог-организатор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Организация и проведение массовых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досуговых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мероприятий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1502710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Организационно-педагогическое обеспечение развития социального партнерства и продвижения услуг дополнительного образования детей и взрослых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  <a:tr h="686694"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Организация дополнительного образования детей и взрослых по одному или нескольким направлениям деятельности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3643338"/>
          </a:xfrm>
        </p:spPr>
        <p:txBody>
          <a:bodyPr anchor="ctr">
            <a:normAutofit/>
          </a:bodyPr>
          <a:lstStyle/>
          <a:p>
            <a:pPr algn="ctr"/>
            <a:r>
              <a:rPr lang="ru-RU" b="1" dirty="0" smtClean="0"/>
              <a:t>Часть 1</a:t>
            </a:r>
            <a:br>
              <a:rPr lang="ru-RU" b="1" dirty="0" smtClean="0"/>
            </a:br>
            <a:r>
              <a:rPr lang="ru-RU" b="1" dirty="0" smtClean="0"/>
              <a:t>Предпосылки разработки и внедрения </a:t>
            </a:r>
            <a:r>
              <a:rPr lang="ru-RU" b="1" dirty="0" err="1" smtClean="0"/>
              <a:t>профстандарта</a:t>
            </a:r>
            <a:r>
              <a:rPr lang="ru-RU" b="1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1619239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b="1" dirty="0" smtClean="0"/>
              <a:t>Единый квалификационный справочник (ЕКС)</a:t>
            </a:r>
            <a:endParaRPr lang="ru-RU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14282" y="2428868"/>
            <a:ext cx="8715436" cy="3786214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Слабо структурированное фрагментарное описание должностных обязанностей, знаний, требований к образованию и стажу работы. Не содержат перечня трудовых функций, выполнение которых обеспечивает достижение цели профессиональной деятельности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5461798"/>
          </a:xfrm>
        </p:spPr>
        <p:txBody>
          <a:bodyPr anchor="ctr">
            <a:normAutofit/>
          </a:bodyPr>
          <a:lstStyle/>
          <a:p>
            <a:pPr algn="ctr"/>
            <a:r>
              <a:rPr lang="ru-RU" sz="4800" b="1" i="1" dirty="0" err="1" smtClean="0"/>
              <a:t>Профстандарты</a:t>
            </a:r>
            <a:r>
              <a:rPr lang="ru-RU" sz="4800" b="1" dirty="0" smtClean="0"/>
              <a:t> </a:t>
            </a:r>
            <a:br>
              <a:rPr lang="ru-RU" sz="4800" b="1" dirty="0" smtClean="0"/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это документы нового типа, системно представляющие актуальную информацию о требованиях трудовой деятельности.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539036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Профстандарты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в нашей стране разрабатываются в соответствии с п.1 Указа Президента </a:t>
            </a:r>
            <a:r>
              <a:rPr lang="ru-RU" dirty="0" err="1" smtClean="0"/>
              <a:t>РФот</a:t>
            </a:r>
            <a:r>
              <a:rPr lang="ru-RU" dirty="0" smtClean="0"/>
              <a:t> 7 мая 2012 г № 597 </a:t>
            </a:r>
            <a:br>
              <a:rPr lang="ru-RU" dirty="0" smtClean="0"/>
            </a:br>
            <a:r>
              <a:rPr lang="ru-RU" dirty="0" smtClean="0"/>
              <a:t>«О мероприятиях по реализации государственной социальной политики ».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3000364" y="2285992"/>
            <a:ext cx="3286148" cy="257176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C00000"/>
                </a:solidFill>
              </a:rPr>
              <a:t>Профстандарт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014034">
            <a:off x="5977741" y="4299017"/>
            <a:ext cx="642942" cy="428628"/>
          </a:xfrm>
          <a:prstGeom prst="rightArrow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 rot="1802002">
            <a:off x="2492963" y="2489553"/>
            <a:ext cx="642942" cy="428628"/>
          </a:xfrm>
          <a:prstGeom prst="left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6643702" y="3929066"/>
            <a:ext cx="2286016" cy="2286016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Увеличение числа </a:t>
            </a:r>
            <a:r>
              <a:rPr lang="ru-RU" b="1" dirty="0" err="1" smtClean="0">
                <a:solidFill>
                  <a:srgbClr val="C00000"/>
                </a:solidFill>
              </a:rPr>
              <a:t>высоко-квалифици-рованных</a:t>
            </a:r>
            <a:r>
              <a:rPr lang="ru-RU" b="1" dirty="0" smtClean="0">
                <a:solidFill>
                  <a:srgbClr val="C00000"/>
                </a:solidFill>
              </a:rPr>
              <a:t> работников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14282" y="714356"/>
            <a:ext cx="2428892" cy="1857388"/>
          </a:xfrm>
          <a:prstGeom prst="round2Diag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Повышение </a:t>
            </a:r>
            <a:r>
              <a:rPr lang="ru-RU" sz="2000" b="1" dirty="0" err="1" smtClean="0">
                <a:solidFill>
                  <a:srgbClr val="C00000"/>
                </a:solidFill>
              </a:rPr>
              <a:t>производи-тельности</a:t>
            </a:r>
            <a:r>
              <a:rPr lang="ru-RU" sz="2000" b="1" dirty="0" smtClean="0">
                <a:solidFill>
                  <a:srgbClr val="C00000"/>
                </a:solidFill>
              </a:rPr>
              <a:t> труда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11448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Область применения Профессионального стандарта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1785926"/>
            <a:ext cx="7772400" cy="457203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00100" y="1785926"/>
          <a:ext cx="7642226" cy="4872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500034" y="1142984"/>
          <a:ext cx="8001056" cy="5218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28"/>
                <a:gridCol w="4000528"/>
              </a:tblGrid>
              <a:tr h="1928827"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Педагог (</a:t>
                      </a:r>
                      <a:r>
                        <a:rPr kumimoji="0" lang="ru-RU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пед</a:t>
                      </a: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800" b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деят-сть</a:t>
                      </a: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сфере дошкольного, начального общего, основного общего, среднего общего образования(воспитатель, учитель)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Минтруда  РФ № 544н от 18.10.2013г.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85575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 –психолог (Психолог в сфере образования)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Минтруда РФ № 514н от 24.04.2015г.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985575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 дополнительного образования детей и взрослых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Минтруда РФ № 613н от 08.09.2015г.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1318630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Педагог профессионального обучения, профессионального образования, дополнительного профессионального образования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Минтруда РФ № 608н от 08.09.2015г.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131840"/>
            <a:ext cx="72152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сфере образования утверждены 4 профессиональных стандарта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4175914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Часть 2.</a:t>
            </a:r>
            <a:br>
              <a:rPr lang="ru-RU" dirty="0" smtClean="0"/>
            </a:br>
            <a:r>
              <a:rPr lang="ru-RU" dirty="0" smtClean="0"/>
              <a:t>Профессиональный стандарт </a:t>
            </a:r>
            <a:br>
              <a:rPr lang="ru-RU" dirty="0" smtClean="0"/>
            </a:br>
            <a:r>
              <a:rPr lang="ru-RU" dirty="0" smtClean="0"/>
              <a:t>педагог дополнительного образования детей и взрослых.</a:t>
            </a:r>
            <a:br>
              <a:rPr lang="ru-RU" dirty="0" smtClean="0"/>
            </a:br>
            <a:r>
              <a:rPr lang="ru-RU" dirty="0" smtClean="0"/>
              <a:t>Общие сведения.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74</TotalTime>
  <Words>474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Новый профессиональный стандарт педагога как ресурс развития профессиональной компетенции педагогических работников. </vt:lpstr>
      <vt:lpstr>Часть 1 Предпосылки разработки и внедрения профстандарта. </vt:lpstr>
      <vt:lpstr>Единый квалификационный справочник (ЕКС)</vt:lpstr>
      <vt:lpstr>Профстандарты  - это документы нового типа, системно представляющие актуальную информацию о требованиях трудовой деятельности.</vt:lpstr>
      <vt:lpstr>Профстандарты в нашей стране разрабатываются в соответствии с п.1 Указа Президента РФот 7 мая 2012 г № 597  «О мероприятиях по реализации государственной социальной политики ». </vt:lpstr>
      <vt:lpstr>Слайд 6</vt:lpstr>
      <vt:lpstr>Область применения Профессионального стандарта</vt:lpstr>
      <vt:lpstr>Слайд 8</vt:lpstr>
      <vt:lpstr> Часть 2. Профессиональный стандарт  педагог дополнительного образования детей и взрослых. Общие сведения. </vt:lpstr>
      <vt:lpstr>2.1 Структура 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профессиональный стандарт педагога как ресурс развития профессиональной компетенции педагогических работников. </dc:title>
  <cp:lastModifiedBy>My</cp:lastModifiedBy>
  <cp:revision>30</cp:revision>
  <dcterms:modified xsi:type="dcterms:W3CDTF">2017-01-31T12:36:52Z</dcterms:modified>
</cp:coreProperties>
</file>